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7" r:id="rId2"/>
    <p:sldId id="259" r:id="rId3"/>
    <p:sldId id="279" r:id="rId4"/>
    <p:sldId id="280" r:id="rId5"/>
    <p:sldId id="281" r:id="rId6"/>
    <p:sldId id="258" r:id="rId7"/>
    <p:sldId id="270" r:id="rId8"/>
    <p:sldId id="268" r:id="rId9"/>
    <p:sldId id="269" r:id="rId10"/>
    <p:sldId id="271" r:id="rId11"/>
    <p:sldId id="272" r:id="rId12"/>
    <p:sldId id="282" r:id="rId13"/>
    <p:sldId id="283" r:id="rId14"/>
    <p:sldId id="284" r:id="rId15"/>
    <p:sldId id="273" r:id="rId16"/>
    <p:sldId id="274" r:id="rId17"/>
    <p:sldId id="275" r:id="rId18"/>
    <p:sldId id="276" r:id="rId19"/>
    <p:sldId id="277" r:id="rId20"/>
    <p:sldId id="278" r:id="rId21"/>
    <p:sldId id="28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0040085-AC2D-4E4B-8BF9-4E3E8086E284}">
          <p14:sldIdLst>
            <p14:sldId id="257"/>
            <p14:sldId id="259"/>
            <p14:sldId id="279"/>
            <p14:sldId id="280"/>
            <p14:sldId id="281"/>
            <p14:sldId id="258"/>
            <p14:sldId id="270"/>
            <p14:sldId id="268"/>
            <p14:sldId id="269"/>
            <p14:sldId id="271"/>
            <p14:sldId id="272"/>
            <p14:sldId id="282"/>
            <p14:sldId id="283"/>
            <p14:sldId id="284"/>
            <p14:sldId id="273"/>
            <p14:sldId id="274"/>
            <p14:sldId id="275"/>
            <p14:sldId id="276"/>
            <p14:sldId id="277"/>
            <p14:sldId id="27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8AB6-47E1-4B44-A38E-86DF8B158A3C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6AE39-7DD4-41A1-BFAE-2DEA5E2982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3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6AE39-7DD4-41A1-BFAE-2DEA5E29828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20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2D815-47CE-42A2-9013-98EE4D455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ADA3E7-E5F7-431C-87A9-79696E1AC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81E9CA-A930-4160-A3AD-2E1FE062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501BF5-C60B-4C0C-8B0C-86909566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15043F-8639-4D8E-B8CE-07F65A26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75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30296-00C7-4AFB-9006-BEA4B10E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08C52E-9833-413E-94F6-FA1D600D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0AF43-2F6D-45F3-9CDF-B18C666B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083202-B3AE-4E8F-90F9-BC96CAFC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392E3C-C4FE-4E21-BB2D-CECAD23A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62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4446017-FCC5-430F-BDBC-62DA7F077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A07BBB-3242-42CA-A1C5-968513D3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E6787-399D-45C7-9614-7ABA7D87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DF553-923E-4EDE-9F01-92669967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A6B83F-CA68-4E59-AE8A-06AF478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77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C61671-92CC-4537-8E50-73C8F429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13EC5-05C1-49EB-8C2E-0E5398E5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82DB5-B07C-4CB5-A330-4231DDF5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B484A9-265D-49F5-B652-07D2073A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C2993A-1DE5-4A7C-8FE8-8AB11FE9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2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3F164-D310-4D43-AE07-4327BE8D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AE304A-1AF5-4E06-8227-F736A649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AA7CA-1529-4597-868E-0371BFDA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CA6250-8226-45AE-9E69-26AC3F55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951047-FBDF-4AAC-B115-E5F40CED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7D156-B515-4BD7-AB1D-38B1CDB4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DEBB8-9197-4EEE-A718-CC06B9C3D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D5E803-ED40-4E87-893D-FFD6C62B5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F81C8F-3F2C-4508-B5E3-CD53BE9D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A5CFE2-1C94-406A-8114-65D718DF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842710-3371-4C13-8A43-E390CFF8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4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9757E2-1650-461D-A454-22504592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513724-4F6F-4578-942C-134BC59E5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74FED4-91B2-413E-BB1C-13B7AE4D2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1941E0-9F0F-45CD-B4E9-BAB2960E9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AFF0745-9884-47AB-836D-3F43F07C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CEC849-77F3-47FC-871B-3A6ED20D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E8F6F22-3542-4A26-ABAC-A1BF0255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BA2618-89DB-4E4B-8758-5E4ECAD0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96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E4B62-61D0-45B6-B9CA-6FA160F0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A36B72F-2F5D-43B4-91E4-1810B8F0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967C09-0CE0-4CE1-83C9-CED833CD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C1A0E0-9E5A-417D-BB44-79970F81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4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F8214D0-E6E4-445E-A3EB-4311CC52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E3C9AF-DBF3-482A-9031-F683F9FC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C73C7C-1983-4895-930A-265D584E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1F59F-C770-4922-8D43-BE6D5EED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41B018-1B79-4902-9710-39690E17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0F77B2-80B6-4150-AC3B-F0757E664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037391-321B-49F2-B45E-8AEE8742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55F097-B8F7-444E-8B3B-C15A3160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5C1DF8-2FC8-493D-8C94-87874B1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75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78E06-023B-4FFE-B9D3-7E0881E2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1099A9-E950-4D2D-89FB-F4F441D4C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E023C6-843A-49E2-ACE1-6ED85514C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8EFF6F-685E-407D-B91F-8BC5E193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9BEF17-2683-4167-B987-3C1F269B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D9C743-8EAF-412A-9E95-B8F977E1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49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B1C8D1-F04F-4F11-9C18-CB73DDC5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B7C4C3-4212-445C-B422-AB5A9583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FD3710-8A62-4196-80CC-7811AB03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936A-98D1-48A5-904B-1A88E213B857}" type="datetimeFigureOut">
              <a:rPr lang="pl-PL" smtClean="0"/>
              <a:t>2018-04-20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49552F-4A6A-4B3B-975E-F2BDCF12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A99481-D3A2-40D5-BB2B-E52B2EB8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DF84-3D9F-4B11-8A3F-2A916C806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25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sklep.meringer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AE008-EB50-4325-882B-2B7ADC17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31" y="57745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l-PL" sz="5400" b="1" u="sng" dirty="0">
                <a:solidFill>
                  <a:schemeClr val="accent1"/>
                </a:solidFill>
              </a:rPr>
              <a:t>Szczoteczki cytologiczne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CE70EBF-829D-43AA-A171-59893BAF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06" y="2014932"/>
            <a:ext cx="5964936" cy="3642360"/>
          </a:xfrm>
        </p:spPr>
      </p:pic>
    </p:spTree>
    <p:extLst>
      <p:ext uri="{BB962C8B-B14F-4D97-AF65-F5344CB8AC3E}">
        <p14:creationId xmlns:p14="http://schemas.microsoft.com/office/powerpoint/2010/main" val="54416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60871-BC5C-4BD3-B066-50623246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Zastosowanie: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B6AA56-BA48-466F-A989-BC110AF1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 </a:t>
            </a:r>
            <a:r>
              <a:rPr lang="pl-PL" sz="44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Pro2 B zawiera dodatkową </a:t>
            </a:r>
            <a:r>
              <a:rPr lang="pl-PL" sz="44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kulke</a:t>
            </a:r>
            <a:endParaRPr lang="pl-PL" sz="44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sz="44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Korzyść-dodatkowa kulka ochronna zabezpiecza przed zranieniem.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4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429CC3-E923-410D-83B9-DCE4CA10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Właściwości: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620FC3-2A35-4380-B434-33AAE273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94" y="1825625"/>
            <a:ext cx="96183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Kulka ochronna na końcu szczoteczki zapewnia komfort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bezpieczeństwo i mniej podrażnień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Sprężyste włosie ułożone pod specjalnie dobranym kątem         pobiera materiał głęboko z kanału</a:t>
            </a:r>
          </a:p>
          <a:p>
            <a:pPr marL="0" indent="0" algn="ctr">
              <a:buNone/>
            </a:pPr>
            <a:endParaRPr lang="pl-PL" altLang="pl-PL" dirty="0"/>
          </a:p>
          <a:p>
            <a:pPr marL="0" indent="0">
              <a:buNone/>
            </a:pPr>
            <a:r>
              <a:rPr lang="pl-PL" alt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Możliwości</a:t>
            </a:r>
            <a:r>
              <a:rPr lang="pl-PL" altLang="pl-PL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doskonałego pobierania materiału</a:t>
            </a:r>
            <a:r>
              <a:rPr lang="pl-PL" alt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z kanału szyjki macicy, gdzie najczęściej rozwija się 70% raków szyjki macicy </a:t>
            </a: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685948-F2A0-4E43-A610-B31E2164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2" y="1604864"/>
            <a:ext cx="1495100" cy="13445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3E4C910-31E4-43BB-A81F-0C4A5FE9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0" y="3177550"/>
            <a:ext cx="1495099" cy="14741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43511A-8C03-47D0-8855-9773527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6" y="4879910"/>
            <a:ext cx="1582726" cy="14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1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675CE-DB97-4475-9A45-EDDA8A37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Soft</a:t>
            </a: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E4EC130-FF7B-4FAA-ABC6-F336574D3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" y="2395459"/>
            <a:ext cx="10515600" cy="2851906"/>
          </a:xfrm>
        </p:spPr>
      </p:pic>
    </p:spTree>
    <p:extLst>
      <p:ext uri="{BB962C8B-B14F-4D97-AF65-F5344CB8AC3E}">
        <p14:creationId xmlns:p14="http://schemas.microsoft.com/office/powerpoint/2010/main" val="410067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2E4B0-A143-49D9-BA7B-F500D4FD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Zastosowanie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EE4BB4-D184-42F0-AD39-2FAD8492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</a:t>
            </a:r>
            <a:r>
              <a:rPr lang="pl-PL" sz="40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sz="40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Soft</a:t>
            </a: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posiada miękkie jak puch włosie</a:t>
            </a:r>
          </a:p>
          <a:p>
            <a:pPr marL="0" indent="0">
              <a:buNone/>
            </a:pPr>
            <a:endParaRPr lang="pl-PL" sz="40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Korzyść-jest idealna w sytuacji mocno uwrażliwionej szyjki macicy.</a:t>
            </a:r>
          </a:p>
        </p:txBody>
      </p:sp>
    </p:spTree>
    <p:extLst>
      <p:ext uri="{BB962C8B-B14F-4D97-AF65-F5344CB8AC3E}">
        <p14:creationId xmlns:p14="http://schemas.microsoft.com/office/powerpoint/2010/main" val="23198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B3A4E1-23F6-49FE-9B08-100C80BE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Właściwości: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BBA93A-5C56-453D-B750-35D9931F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055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  <a:effectLst/>
                <a:latin typeface="Roboto" pitchFamily="2" charset="0"/>
                <a:ea typeface="Roboto" pitchFamily="2" charset="0"/>
              </a:rPr>
              <a:t> Delikatne jak puch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włosie przyjazne w przypadku mocno wrażliwej szyjki macicy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Pobiera materiał </a:t>
            </a:r>
            <a:r>
              <a:rPr lang="pl-PL" b="1" dirty="0">
                <a:solidFill>
                  <a:schemeClr val="accent1"/>
                </a:solidFill>
                <a:effectLst/>
                <a:latin typeface="Roboto" pitchFamily="2" charset="0"/>
                <a:ea typeface="Roboto" pitchFamily="2" charset="0"/>
              </a:rPr>
              <a:t>jednocześnie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z szyjki macicy (strefy transformacji) i głęboko z kanału macicy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  <a:effectLst/>
                <a:latin typeface="Roboto" pitchFamily="2" charset="0"/>
                <a:ea typeface="Roboto" pitchFamily="2" charset="0"/>
              </a:rPr>
              <a:t>Moduł 2 w 1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pozwala na pobranie rozmazu z kanału szyjki, gdzie rozwija się 70% raków szyjki macicy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F34B78-1ACE-4FE1-BCB6-F6135BB7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4" y="1541788"/>
            <a:ext cx="1374580" cy="13016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DF62FC-3F32-4CF9-B017-9AE9E77A6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" y="3144608"/>
            <a:ext cx="1475120" cy="13112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DDFA87B-A163-410E-81C1-42CDF6B9A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03" y="5086744"/>
            <a:ext cx="1536378" cy="13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34CBA-057B-4E78-8A48-DC606FB5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Slim</a:t>
            </a: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83CD44-3A09-4ACA-B53B-8EF1F29E4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" y="2392814"/>
            <a:ext cx="10515600" cy="3030347"/>
          </a:xfrm>
        </p:spPr>
      </p:pic>
    </p:spTree>
    <p:extLst>
      <p:ext uri="{BB962C8B-B14F-4D97-AF65-F5344CB8AC3E}">
        <p14:creationId xmlns:p14="http://schemas.microsoft.com/office/powerpoint/2010/main" val="169244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8F691-783E-41B3-BA5F-5F10A482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Zastosowanie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5BDC8D-12DD-4AAF-9233-E6C3D590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 posiada wyprofilowane włosie w kształcie litery „V”</a:t>
            </a:r>
          </a:p>
          <a:p>
            <a:pPr marL="0" indent="0">
              <a:buNone/>
            </a:pPr>
            <a:endParaRPr lang="pl-PL" sz="44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Korzyść-idealna do małych wzierników, o rozmiarach S, XS, XXS. Rozwiązuje problem dostania się przez wziernik do kanału rodnego.</a:t>
            </a:r>
          </a:p>
        </p:txBody>
      </p:sp>
    </p:spTree>
    <p:extLst>
      <p:ext uri="{BB962C8B-B14F-4D97-AF65-F5344CB8AC3E}">
        <p14:creationId xmlns:p14="http://schemas.microsoft.com/office/powerpoint/2010/main" val="26298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3182D-0074-4E3A-A33D-6C83C38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Właściwości: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1F713-D54B-4417-B02B-CA33FB17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4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Nie zahacza o wzierniki w rozmiarach S, XS, XXS</a:t>
            </a:r>
          </a:p>
          <a:p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Posiada wyprofilowane włosie w kształcie litery “V” pozwalające na skuteczne pobranie materiału z kanału szyjki macicy, nie hacząc o brzegi kanału rodnego</a:t>
            </a:r>
          </a:p>
          <a:p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Gwarantuje doskonałą przyczepność dzięki zastosowaniu materiału, charakteryzującego się wyjątkowo elastycznością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2A70CB-0F35-45C3-9B20-51C15C87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4158"/>
            <a:ext cx="1644239" cy="148230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8D58D65-B5E8-4E23-8747-D876996C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9446"/>
            <a:ext cx="1660531" cy="13738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A5CFBA8-51D7-44F2-89FA-56CE94E07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" y="4756248"/>
            <a:ext cx="1676146" cy="1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6DE66-7A01-49D8-B687-9183A9D5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Ultra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D3CF95-B2E0-4629-B96D-1558F4EC5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3" y="2360564"/>
            <a:ext cx="10515600" cy="2945558"/>
          </a:xfrm>
        </p:spPr>
      </p:pic>
    </p:spTree>
    <p:extLst>
      <p:ext uri="{BB962C8B-B14F-4D97-AF65-F5344CB8AC3E}">
        <p14:creationId xmlns:p14="http://schemas.microsoft.com/office/powerpoint/2010/main" val="338978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B6FED-0047-42D0-B039-E3557F24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Zastosowanie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47C06A-ACCB-4D73-B349-A1310D0A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Cecha-szczoteczka o asymetrycznej budowie wachlarzyka</a:t>
            </a:r>
          </a:p>
          <a:p>
            <a:pPr marL="0" indent="0">
              <a:buNone/>
            </a:pPr>
            <a:endParaRPr lang="pl-PL" sz="40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 kształt szczoteczki nie ogranicza widoczności i ułatwia precyzyjne wejście w kanał szyjki macicy.</a:t>
            </a:r>
          </a:p>
        </p:txBody>
      </p:sp>
    </p:spTree>
    <p:extLst>
      <p:ext uri="{BB962C8B-B14F-4D97-AF65-F5344CB8AC3E}">
        <p14:creationId xmlns:p14="http://schemas.microsoft.com/office/powerpoint/2010/main" val="334246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DA3AF3-2A46-42AD-93DD-C02F8BAC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D47C41-A12A-4E8B-AB9F-FCBF79D698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05" y="314130"/>
            <a:ext cx="6339411" cy="669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8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661C8B-60E3-4C9A-A158-FBEF0E4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Właściwości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9EF8F-DB50-4A23-B91A-B197E09C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36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Nie ogranicza widoczności i ułatwia precyzyjne wejście w kanał szyjki macicy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Pobiera dużą ilość materiału jednocześnie z tarczy i kanału szyjki macicy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Gęste, sprężyste włosie wachlarza dla precyzyjnego pobrania wymazu z obręczy tarczy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B69E6D-B6B5-43DB-8D5B-DFEA21F7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2" y="1597478"/>
            <a:ext cx="1543148" cy="14387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F30425A-B880-4D16-8370-08157E86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3197581"/>
            <a:ext cx="1587662" cy="13878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48832C7-E3B3-4E3A-AFCB-0F92EAD4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52" y="4984872"/>
            <a:ext cx="1507283" cy="14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DE4BC-926F-4407-A551-85324057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Skontaktuj się z nami!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072985-651F-4686-9908-73109269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latin typeface="Roboto" pitchFamily="2" charset="0"/>
                <a:ea typeface="Roboto" pitchFamily="2" charset="0"/>
              </a:rPr>
              <a:t>Zadzwoń na infolinię 62 322 00 00. Nasze Konsultantki rozwieją wszystkie Twoje wątpliwości lub wejdź na naszą stronę </a:t>
            </a:r>
            <a:r>
              <a:rPr lang="pl-PL" b="1" dirty="0">
                <a:latin typeface="Roboto" pitchFamily="2" charset="0"/>
                <a:ea typeface="Roboto" pitchFamily="2" charset="0"/>
                <a:hlinkClick r:id="rId2"/>
              </a:rPr>
              <a:t>http://sklep.meringer.pl/</a:t>
            </a:r>
            <a:endParaRPr lang="pl-PL" b="1" dirty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b="1" dirty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b="1" dirty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6FF6AB-8402-4D06-93CA-4107A343E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63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FF192-BB67-4158-87C9-7C4BB09C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Plus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7EFD1D-A75C-4DBF-8B3F-B2EC59493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3" y="1906845"/>
            <a:ext cx="11749034" cy="3616877"/>
          </a:xfrm>
        </p:spPr>
      </p:pic>
    </p:spTree>
    <p:extLst>
      <p:ext uri="{BB962C8B-B14F-4D97-AF65-F5344CB8AC3E}">
        <p14:creationId xmlns:p14="http://schemas.microsoft.com/office/powerpoint/2010/main" val="301098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795CF-3803-4206-90A3-DE9CBD02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rgbClr val="4472C4"/>
                </a:solidFill>
                <a:latin typeface="Roboto" pitchFamily="2"/>
                <a:ea typeface="Roboto" pitchFamily="2"/>
              </a:rPr>
              <a:t>Zastosowanie: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8D8AC5-0DFD-4624-B303-96B4CB60A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Cecha-gęste, sprężyste i delikatne włoski pobierają odpowiednio dużą ilość materiału</a:t>
            </a:r>
          </a:p>
          <a:p>
            <a:pPr marL="0" indent="0">
              <a:buNone/>
            </a:pPr>
            <a:endParaRPr lang="pl-PL" sz="40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</a:t>
            </a:r>
            <a:r>
              <a:rPr lang="pl-PL" sz="40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sz="40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Plus gwarantuje największa szerokość pobierania materiału i brak konieczności powtarzania badania.</a:t>
            </a:r>
          </a:p>
        </p:txBody>
      </p:sp>
    </p:spTree>
    <p:extLst>
      <p:ext uri="{BB962C8B-B14F-4D97-AF65-F5344CB8AC3E}">
        <p14:creationId xmlns:p14="http://schemas.microsoft.com/office/powerpoint/2010/main" val="291439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02D8A-CF9F-470E-B2C9-7984B51D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Właściwości: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3EFFD8-D6AE-47A7-BFF1-0B9205ACE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140" y="1825625"/>
            <a:ext cx="91140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Pobiera materiał jednocześnie z tarczy i głęboko z kanału szyjki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Gęste, sprężyste i delikatne włoski pobierają odpowiednio dużą ilość materiału i łatwo przenoszą go na szkiełko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Szeroka część pobierająca materiał, idealnie sprawdza się w przypadku przerośniętych szyjek macicy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2799CC-BA2A-4697-B043-9E46E015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3" y="1525797"/>
            <a:ext cx="1726791" cy="16221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4F5B8F-D0D3-4232-9804-0E472C413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34" y="3372786"/>
            <a:ext cx="1762483" cy="15257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F48976-EC14-40D9-BC48-D45CEE717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3" y="4898517"/>
            <a:ext cx="1820515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EF083-7FBD-4991-B991-5DD68A26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sz="3600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E10CB-FAAC-41C4-B496-95DF0D11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00A2CC8-2A28-48FE-B923-4CFDA9D89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2022981"/>
            <a:ext cx="10391192" cy="31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BB7DB-2256-44AC-95C1-1DBD768F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>
                <a:solidFill>
                  <a:srgbClr val="4472C4"/>
                </a:solidFill>
                <a:latin typeface="Roboto" pitchFamily="2"/>
                <a:ea typeface="Roboto" pitchFamily="2"/>
              </a:rPr>
              <a:t>Zastosowanie: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7FAD0-5E2F-40B0-965D-4EF23FDD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Cecha-długa rękojeść 19,4 cm</a:t>
            </a:r>
          </a:p>
          <a:p>
            <a:pPr marL="0" indent="0">
              <a:buNone/>
            </a:pPr>
            <a:endParaRPr lang="pl-PL" sz="4400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Zaleta, Korzyść-</a:t>
            </a:r>
            <a:r>
              <a:rPr lang="pl-PL" sz="4400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sz="4400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Pro sięga najgłębiej, pobierając materiał z kanału szyjki macicy.</a:t>
            </a:r>
          </a:p>
        </p:txBody>
      </p:sp>
    </p:spTree>
    <p:extLst>
      <p:ext uri="{BB962C8B-B14F-4D97-AF65-F5344CB8AC3E}">
        <p14:creationId xmlns:p14="http://schemas.microsoft.com/office/powerpoint/2010/main" val="57018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42ACD-0326-41AD-865D-D017D91E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Właściwości: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20E4C-C6AF-4508-896F-2D21F5AC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Możliwości</a:t>
            </a:r>
            <a:r>
              <a:rPr lang="pl-PL" altLang="pl-PL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doskonałego pobierania materiału</a:t>
            </a:r>
            <a:r>
              <a:rPr lang="pl-PL" alt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z kanału szyjki macicy, gdzie najczęściej rozwija się 70% raków szyjki macicy </a:t>
            </a: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altLang="pl-PL" b="1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altLang="pl-PL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Sprężyste włosie</a:t>
            </a:r>
            <a:r>
              <a:rPr lang="pl-PL" alt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ułożone pod specjalnie dobranym kątem, pobiera głęboko z kanału 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50 sztuk w estetycznym kartonie</a:t>
            </a:r>
          </a:p>
        </p:txBody>
      </p:sp>
      <p:pic>
        <p:nvPicPr>
          <p:cNvPr id="4" name="Picture 14" descr="http://sklep.meringer.pl/files/directa/icon10.jpg">
            <a:extLst>
              <a:ext uri="{FF2B5EF4-FFF2-40B4-BE49-F238E27FC236}">
                <a16:creationId xmlns:a16="http://schemas.microsoft.com/office/drawing/2014/main" id="{77FC5520-013B-48A6-BB21-72F0BBE9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9" y="1576637"/>
            <a:ext cx="1341081" cy="13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B387BBE-D7EB-41C1-8A6E-C824C258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9" y="3661084"/>
            <a:ext cx="1239173" cy="12391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A6EEC75-B69D-4BD7-8DF1-0E5D68EE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5530"/>
            <a:ext cx="1599035" cy="17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FE6F2-11FE-45F1-9A64-3EBA4EDA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Directa</a:t>
            </a:r>
            <a:r>
              <a:rPr lang="pl-PL" b="1" dirty="0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Pro2 B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D4F9F83-7D81-4EE2-930F-9872E757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" y="2398713"/>
            <a:ext cx="10908701" cy="3275240"/>
          </a:xfrm>
        </p:spPr>
      </p:pic>
    </p:spTree>
    <p:extLst>
      <p:ext uri="{BB962C8B-B14F-4D97-AF65-F5344CB8AC3E}">
        <p14:creationId xmlns:p14="http://schemas.microsoft.com/office/powerpoint/2010/main" val="2293696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447</Words>
  <Application>Microsoft Office PowerPoint</Application>
  <PresentationFormat>Panoramiczny</PresentationFormat>
  <Paragraphs>82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Motyw pakietu Office</vt:lpstr>
      <vt:lpstr>Szczoteczki cytologiczne</vt:lpstr>
      <vt:lpstr>Prezentacja programu PowerPoint</vt:lpstr>
      <vt:lpstr>Directa Plus</vt:lpstr>
      <vt:lpstr>Zastosowanie:</vt:lpstr>
      <vt:lpstr>Właściwości:</vt:lpstr>
      <vt:lpstr>Directa Pro</vt:lpstr>
      <vt:lpstr>Zastosowanie:</vt:lpstr>
      <vt:lpstr>Właściwości:</vt:lpstr>
      <vt:lpstr>Directa Pro2 B</vt:lpstr>
      <vt:lpstr>Zastosowanie:</vt:lpstr>
      <vt:lpstr>Właściwości:</vt:lpstr>
      <vt:lpstr>Directa Soft</vt:lpstr>
      <vt:lpstr>Zastosowanie</vt:lpstr>
      <vt:lpstr>Właściwości:</vt:lpstr>
      <vt:lpstr>Directa Slim</vt:lpstr>
      <vt:lpstr>Zastosowanie</vt:lpstr>
      <vt:lpstr>Właściwości:</vt:lpstr>
      <vt:lpstr>Directa Ultra</vt:lpstr>
      <vt:lpstr>Zastosowanie</vt:lpstr>
      <vt:lpstr>Właściwości</vt:lpstr>
      <vt:lpstr>Skontaktuj się z nami!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Szczoteczki cytologiczne</dc:title>
  <dc:creator>MERINGER</dc:creator>
  <cp:lastModifiedBy>Bartłomiej Balcerzak</cp:lastModifiedBy>
  <cp:revision>34</cp:revision>
  <dcterms:created xsi:type="dcterms:W3CDTF">2017-07-24T07:31:19Z</dcterms:created>
  <dcterms:modified xsi:type="dcterms:W3CDTF">2018-04-20T09:16:45Z</dcterms:modified>
</cp:coreProperties>
</file>